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61" r:id="rId5"/>
    <p:sldId id="267" r:id="rId6"/>
    <p:sldId id="270" r:id="rId7"/>
    <p:sldId id="272" r:id="rId8"/>
    <p:sldId id="277" r:id="rId9"/>
    <p:sldId id="271" r:id="rId10"/>
    <p:sldId id="275" r:id="rId11"/>
    <p:sldId id="274" r:id="rId12"/>
    <p:sldId id="276" r:id="rId13"/>
    <p:sldId id="26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91895" autoAdjust="0"/>
  </p:normalViewPr>
  <p:slideViewPr>
    <p:cSldViewPr snapToGrid="0">
      <p:cViewPr varScale="1">
        <p:scale>
          <a:sx n="76" d="100"/>
          <a:sy n="76" d="100"/>
        </p:scale>
        <p:origin x="11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 de git , qui apporte une souplesse inédite par rapport au temps où on enregistrait des fichiers en versions et ou on fusionnait à la 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peu comme deux pays avec des langues et des lois différentes.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Mettant en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pla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6.png"/><Relationship Id="rId12" Type="http://schemas.openxmlformats.org/officeDocument/2006/relationships/image" Target="../media/image1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11" Type="http://schemas.openxmlformats.org/officeDocument/2006/relationships/image" Target="../media/image12.png"/><Relationship Id="rId5" Type="http://schemas.openxmlformats.org/officeDocument/2006/relationships/image" Target="../media/image2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27.svg"/><Relationship Id="rId19" Type="http://schemas.openxmlformats.org/officeDocument/2006/relationships/image" Target="../media/image30.png"/><Relationship Id="rId4" Type="http://schemas.openxmlformats.org/officeDocument/2006/relationships/image" Target="../media/image15.svg"/><Relationship Id="rId9" Type="http://schemas.openxmlformats.org/officeDocument/2006/relationships/image" Target="../media/image26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11" Type="http://schemas.openxmlformats.org/officeDocument/2006/relationships/image" Target="../media/image1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18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1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41.png"/><Relationship Id="rId19" Type="http://schemas.openxmlformats.org/officeDocument/2006/relationships/image" Target="../media/image43.png"/><Relationship Id="rId4" Type="http://schemas.openxmlformats.org/officeDocument/2006/relationships/image" Target="../media/image13.svg"/><Relationship Id="rId9" Type="http://schemas.openxmlformats.org/officeDocument/2006/relationships/image" Target="../media/image4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8.png"/><Relationship Id="rId1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39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11" Type="http://schemas.openxmlformats.org/officeDocument/2006/relationships/image" Target="../media/image11.png"/><Relationship Id="rId5" Type="http://schemas.openxmlformats.org/officeDocument/2006/relationships/image" Target="../media/image26.png"/><Relationship Id="rId15" Type="http://schemas.openxmlformats.org/officeDocument/2006/relationships/image" Target="../media/image44.png"/><Relationship Id="rId10" Type="http://schemas.openxmlformats.org/officeDocument/2006/relationships/image" Target="../media/image19.svg"/><Relationship Id="rId4" Type="http://schemas.openxmlformats.org/officeDocument/2006/relationships/image" Target="../media/image17.svg"/><Relationship Id="rId9" Type="http://schemas.openxmlformats.org/officeDocument/2006/relationships/image" Target="../media/image18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637D08F-A237-60F5-6DB6-4257A2413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AA83A1F-475F-929C-6D64-0F28ED664B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59986" y="3086629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34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73371" y="1501576"/>
            <a:ext cx="530545" cy="530545"/>
          </a:xfrm>
          <a:prstGeom prst="rect">
            <a:avLst/>
          </a:prstGeom>
        </p:spPr>
      </p:pic>
      <p:pic>
        <p:nvPicPr>
          <p:cNvPr id="35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4129" y="2599308"/>
            <a:ext cx="571122" cy="571122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A5C8C0-997F-3909-9BD1-4A5F389B9037}"/>
              </a:ext>
            </a:extLst>
          </p:cNvPr>
          <p:cNvSpPr txBox="1"/>
          <p:nvPr/>
        </p:nvSpPr>
        <p:spPr>
          <a:xfrm>
            <a:off x="10020276" y="1388976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Catamania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7" y="1342120"/>
            <a:ext cx="7770537" cy="461667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Le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est l’art de faire un outil  ,  qui ne produit pas de code , mais permet produire plus rapidement et de meilleure qualité.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Dans le domaine de la gestion du code la palme incontestée revient certainement à GIT 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Mais d’autres domaines sont apparu , 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ROI proportionnel à la fréquence du processus automatisé et à  durée du projet: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c’est l’automatisation , le processus si il est bien fait tourne tout seul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En rapprochant leurs compétences , il encourage la collaboration entre les Dev et les Ops (admin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hlinkClick r:id="rId15"/>
              </a:rPr>
              <a:t>https://martinfowler.com/bliki/DevOpsCulture.html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sz="1200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7D569-56B6-C225-3DAD-EBF30D4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Adrien -&gt; démos pour le DEVOPS (en général)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444500" y="137892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444500" y="3611693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817964" y="196313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817964" y="2562509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31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</a:t>
            </a:r>
            <a:r>
              <a:rPr lang="fr-FR" dirty="0" err="1"/>
              <a:t>récupére</a:t>
            </a:r>
            <a:r>
              <a:rPr lang="fr-FR" dirty="0"/>
              <a:t> la Clef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361412" y="5359045"/>
            <a:ext cx="202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installes 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demmare</a:t>
            </a:r>
            <a:r>
              <a:rPr lang="fr-FR" dirty="0"/>
              <a:t> le serveur</a:t>
            </a:r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2951</TotalTime>
  <Words>816</Words>
  <Application>Microsoft Office PowerPoint</Application>
  <PresentationFormat>Grand écran</PresentationFormat>
  <Paragraphs>94</Paragraphs>
  <Slides>10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9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SOMMAIRE</vt:lpstr>
      <vt:lpstr>Remerciements</vt:lpstr>
      <vt:lpstr>Principes et apports du devops</vt:lpstr>
      <vt:lpstr>Adrien -&gt; démos pour le DEVOPS (en général)</vt:lpstr>
      <vt:lpstr>La machine cible</vt:lpstr>
      <vt:lpstr>IaC sur cloud DigitalOcean (Iaas) 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Adrien VERGNAUD</cp:lastModifiedBy>
  <cp:revision>25</cp:revision>
  <dcterms:created xsi:type="dcterms:W3CDTF">2024-11-27T08:46:35Z</dcterms:created>
  <dcterms:modified xsi:type="dcterms:W3CDTF">2025-01-25T12:25:38Z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